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–Joe Bloggs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–Joe Bloggs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youtu.be/t02YeiMlP3c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172.26.37.33" TargetMode="Externa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ictoria Unemployment &amp; Crime…"/>
          <p:cNvSpPr txBox="1"/>
          <p:nvPr>
            <p:ph type="title"/>
          </p:nvPr>
        </p:nvSpPr>
        <p:spPr>
          <a:xfrm>
            <a:off x="673100" y="3092450"/>
            <a:ext cx="11658600" cy="35687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/>
          <a:lstStyle/>
          <a:p>
            <a:pPr algn="l" defTabSz="448055">
              <a:lnSpc>
                <a:spcPct val="80000"/>
              </a:lnSpc>
              <a:defRPr spc="137" sz="6860"/>
            </a:pPr>
            <a:r>
              <a:t>Victoria Unemployment &amp; Crime</a:t>
            </a:r>
          </a:p>
          <a:p>
            <a:pPr algn="l" defTabSz="448055">
              <a:lnSpc>
                <a:spcPct val="80000"/>
              </a:lnSpc>
              <a:defRPr spc="137" sz="6860"/>
            </a:pPr>
            <a:r>
              <a:t>Prediction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897" y="762669"/>
            <a:ext cx="1869766" cy="18697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0" name="COMP90024…"/>
          <p:cNvSpPr txBox="1"/>
          <p:nvPr/>
        </p:nvSpPr>
        <p:spPr>
          <a:xfrm>
            <a:off x="673100" y="7353300"/>
            <a:ext cx="11658600" cy="18697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COMP90024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Cluster and Cloud Computing</a:t>
            </a: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</a:p>
          <a:p>
            <a:pPr algn="l"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Team 11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6017" y="762669"/>
            <a:ext cx="1869766" cy="18697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ur 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Our team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5150" y="4362450"/>
            <a:ext cx="4254500" cy="2362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400" y="7023100"/>
            <a:ext cx="4216400" cy="228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200" y="1752600"/>
            <a:ext cx="4368800" cy="2311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7650" y="1758950"/>
            <a:ext cx="4279900" cy="2298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2400" y="7023100"/>
            <a:ext cx="44704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38681" y="216569"/>
            <a:ext cx="1237582" cy="12375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4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4"/>
      <p:bldP build="whole" bldLvl="1" animBg="1" rev="0" advAuto="0" spid="165" grpId="5"/>
      <p:bldP build="whole" bldLvl="1" animBg="1" rev="0" advAuto="0" spid="164" grpId="1"/>
      <p:bldP build="whole" bldLvl="1" animBg="1" rev="0" advAuto="0" spid="166" grpId="2"/>
      <p:bldP build="whole" bldLvl="1" animBg="1" rev="0" advAuto="0" spid="167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ystem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System design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702" t="4754" r="3807" b="4754"/>
          <a:stretch>
            <a:fillRect/>
          </a:stretch>
        </p:blipFill>
        <p:spPr>
          <a:xfrm>
            <a:off x="1650999" y="1631949"/>
            <a:ext cx="9702801" cy="7683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8681" y="216569"/>
            <a:ext cx="1237582" cy="12375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ocker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Docker structure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12" t="4612" r="4612" b="4612"/>
          <a:stretch>
            <a:fillRect/>
          </a:stretch>
        </p:blipFill>
        <p:spPr>
          <a:xfrm>
            <a:off x="426640" y="2445543"/>
            <a:ext cx="12151535" cy="48625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8681" y="216569"/>
            <a:ext cx="1237582" cy="12375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hysical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Physical structure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532663"/>
            <a:ext cx="11658438" cy="7823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8681" y="216569"/>
            <a:ext cx="1237582" cy="12375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witter Harv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Twitter Harvesting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882" t="6526" r="8882" b="11238"/>
          <a:stretch>
            <a:fillRect/>
          </a:stretch>
        </p:blipFill>
        <p:spPr>
          <a:xfrm>
            <a:off x="2728912" y="1502932"/>
            <a:ext cx="7547142" cy="78115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8681" y="216569"/>
            <a:ext cx="1237582" cy="12375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g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Regression analysis</a:t>
            </a:r>
          </a:p>
        </p:txBody>
      </p:sp>
      <p:sp>
        <p:nvSpPr>
          <p:cNvPr id="188" name="Text"/>
          <p:cNvSpPr txBox="1"/>
          <p:nvPr/>
        </p:nvSpPr>
        <p:spPr>
          <a:xfrm>
            <a:off x="6357937" y="4665582"/>
            <a:ext cx="288926" cy="4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15000"/>
              </a:lnSpc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    </a:t>
            </a:r>
          </a:p>
        </p:txBody>
      </p:sp>
      <p:sp>
        <p:nvSpPr>
          <p:cNvPr id="189" name="Text"/>
          <p:cNvSpPr txBox="1"/>
          <p:nvPr/>
        </p:nvSpPr>
        <p:spPr>
          <a:xfrm>
            <a:off x="6484937" y="4792582"/>
            <a:ext cx="288926" cy="4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15000"/>
              </a:lnSpc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    </a:t>
            </a:r>
          </a:p>
        </p:txBody>
      </p:sp>
      <p:pic>
        <p:nvPicPr>
          <p:cNvPr id="190" name="1.png" descr="1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121" y="2861419"/>
            <a:ext cx="5892801" cy="538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1" name="2.png" descr="2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9878" y="2861419"/>
            <a:ext cx="5720574" cy="538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2" name="OFFENCE RATE"/>
          <p:cNvSpPr txBox="1"/>
          <p:nvPr/>
        </p:nvSpPr>
        <p:spPr>
          <a:xfrm>
            <a:off x="673100" y="1981200"/>
            <a:ext cx="5720573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OFFENCE RATE</a:t>
            </a:r>
          </a:p>
        </p:txBody>
      </p:sp>
      <p:sp>
        <p:nvSpPr>
          <p:cNvPr id="193" name="UNEMPLOYMENT RATE"/>
          <p:cNvSpPr txBox="1"/>
          <p:nvPr/>
        </p:nvSpPr>
        <p:spPr>
          <a:xfrm>
            <a:off x="6809878" y="1981200"/>
            <a:ext cx="5720574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UNEMPLOYMENT RATE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5205" y="2299605"/>
            <a:ext cx="5154390" cy="51543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